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  <p:sldMasterId id="2147483668" r:id="rId3"/>
  </p:sldMasterIdLst>
  <p:sldIdLst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86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BF3EC3-C530-014E-8EBA-5C426912F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59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B51AE6-F361-494F-8740-353822CB9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295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7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5930-3CFB-FB43-840F-0F113EC0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CD527-9460-8D44-83F2-3AC79F4F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B1F6EE-4B6C-0D49-ACEE-D54940CE2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7D27AD-64AB-3543-831D-50DBEA379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819-1B44-3C42-91EC-EAC6B3C00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A22AA-1017-784A-AFB2-34DE8FB07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2C7EE-C994-DF42-9FC6-1569960FC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57CB1F5-A0CF-0F46-9265-AC1D850F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4A4142-1F92-864E-A543-84E2AA32B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0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1B2EF-E6F1-D14E-9A6C-96697101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CCB-3790-5348-89E4-E978D3D14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0C321-4F67-A849-A228-41A25435D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AE109-A6B7-114D-81B0-F0EAA39BE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363C9-6C5B-104A-BD33-03E74958C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8C97FB2-FA15-DA44-9BBA-FF25FC2D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B2637D-62C3-204A-96CE-75AD159F8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7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77A2-52E5-C34E-AB79-22824918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70FFDC-F01F-A44B-94D6-9C04A2BBD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60C5B-7B61-654B-8750-11B2FD49A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82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C83139-F700-A043-B0A7-4BC39B6D8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32E81-8269-B84C-9BD1-69312EC7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4DEE7-0DAC-CD4C-863F-0100AC7D5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1F4F-01CF-3B4D-8A47-53EE18E10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1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C81A-8C8C-CB4F-B7C6-2EE8F7AB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F8C85-3933-6D4B-8EDD-C4ED4A24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AB92F0-3D3B-D746-BBD6-B4992ED41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9E52E8D-F1E9-9B47-8CDD-CC35F87D0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7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F9551-DB54-2041-BCE7-8C18C48A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02788-B3F7-5C49-98B9-6D9694F2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DB67B2C-4C87-1C41-BA24-21E0870E1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542617D-032B-584A-B59D-E113E35E5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9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348D-98A3-2441-9EA3-32A24DB8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54520-958C-6441-8469-14FB6F4A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8950-A871-E745-B1E8-48A3EDC89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785BFD-07AF-6241-A28A-03497220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9D8553-671F-0C49-BA40-539DBE919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2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5551-376E-DF46-A72F-2735F421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F6C39-33A3-7646-8E87-5FCBE82B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45E7B-89DD-F346-9E34-615109B18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F7A79-2599-EB43-A2F1-7A138383B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495FB-8108-F043-8FB5-D63B9B52C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6E02896-1600-4F4D-85E5-5D2F00DE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ACA47EE-F8A2-1C45-B9D1-F3F1EBCA94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8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DA7A-2964-A545-ADB0-66FA7F16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22884E-592D-2F43-A22E-721165FCA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672AF7-B8D6-6A47-BF6E-330939782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6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190C-29BD-6242-AC69-A87D69FF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2C735-4677-284B-A08A-AEB9270D8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27EDEC-C637-1F45-8059-5E2DC0C3F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3DAA31-1331-CC4B-81CD-1A0CA6854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33BF-B6EA-D340-BBFB-751DC369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2F6E-4194-B34D-9841-F0FC88F0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51C778-F0FF-274E-B1D3-0814EF4A8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520E7F3-838C-C94E-AD3C-64A887E81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8C0585-66F8-74D2-2585-9B07F1C215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2384" y="2107451"/>
            <a:ext cx="6167231" cy="26430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BCF6E9-3E1D-7245-A34C-E76B87D90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75097C-8ABC-824A-8E96-82FC919B9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38A2E0-99B1-7531-D96A-8F2352A3C1B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54192" y="27598"/>
            <a:ext cx="3083616" cy="132154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139C3-D719-2C42-B78B-B85B3CAE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14B4C-7EA5-4141-8E0F-5C6A0D32A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31EC509-D442-274C-AB77-4F32C3A0C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48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96943B4-53F1-AC4E-903D-4D62749B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0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60" r:id="rId3"/>
    <p:sldLayoutId id="2147483661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1CE5C3-41F4-984D-97AF-694569C6C9B2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63000">
                <a:srgbClr val="007EB9">
                  <a:lumMod val="100000"/>
                </a:srgb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CB73A-8C7A-7A4F-A53E-C617233B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49F10-F1EF-3747-ACFD-EE691A2D1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39BF6D-526B-774F-8704-B4EFC6031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40F799-759D-C34C-9E27-B827AD42D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D5F5FF-CA2C-B01C-B6AA-E52133C6246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088218" y="6110472"/>
            <a:ext cx="1948068" cy="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7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55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6C765-C83C-A143-8EA9-DA9508AA2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47926-9BE5-1B46-AB6C-734CFF46A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34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UAH OMC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Rodriguez</dc:creator>
  <cp:lastModifiedBy>Microsoft Office User</cp:lastModifiedBy>
  <cp:revision>13</cp:revision>
  <dcterms:created xsi:type="dcterms:W3CDTF">2018-03-01T18:27:37Z</dcterms:created>
  <dcterms:modified xsi:type="dcterms:W3CDTF">2024-03-04T21:04:03Z</dcterms:modified>
</cp:coreProperties>
</file>